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874642-3BAF-45E8-AFCF-B46367E6F98A}" type="datetimeFigureOut">
              <a:rPr lang="en-US" smtClean="0"/>
              <a:t>11/8/2010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B528B3-301A-422D-8752-9A6A202F6E0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Title Page and intro</a:t>
            </a:r>
            <a:r>
              <a:rPr lang="en-US" baseline="0" dirty="0" smtClean="0"/>
              <a:t> to authors.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Jeff Braun – Research Associate Cooperative Institute for Research in the Atmosphere (CIRA)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Jeff Osiensky - Deputy Chief, </a:t>
            </a:r>
            <a:r>
              <a:rPr lang="en-US" b="1" i="0" dirty="0" smtClean="0"/>
              <a:t>Environmental &amp; Scientific Services Division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(ESSD), NWS Alaska Region 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Bernie Connell – CIRA/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SHyMet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–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SHyMet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Program Leader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Kristine Nelson – NWS Alaska Region (AR) – MIC Anchorage Center Weather Service Unit (CWSU)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Tony Hall – NWS AR – MIC Alaskan Aviation Weather Unit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B062EEB-D92A-4DBE-90FB-ED02E3BD4DB4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E0F779-6193-42D1-BB25-C9AA9634A0D5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228E3D-7C62-46A4-9318-1E764FDF3B1F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26D05A-8E67-41F8-8AD3-6A42A528423A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4EF49-72CA-4326-A674-EA3B7CDAC7FC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088A29-21A1-43F1-940D-D0B966F37374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D3AF1-C979-4941-8F36-78700FB8720D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mediaAndTx">
  <p:cSld name="Title, Media Clip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Media Placeholder 2"/>
          <p:cNvSpPr>
            <a:spLocks noGrp="1"/>
          </p:cNvSpPr>
          <p:nvPr>
            <p:ph type="media" sz="half" idx="1"/>
          </p:nvPr>
        </p:nvSpPr>
        <p:spPr>
          <a:xfrm>
            <a:off x="685800" y="1981200"/>
            <a:ext cx="3810000" cy="4114800"/>
          </a:xfrm>
        </p:spPr>
        <p:txBody>
          <a:bodyPr>
            <a:normAutofit/>
          </a:bodyPr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5C36D-A24C-445B-B142-7B4C6BE92CA5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DF802-7588-471D-94A4-A47C9DD7202A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effectLst/>
                <a:latin typeface="Book Antiqua" pitchFamily="18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30A1BD-FF3A-422A-8107-59650E87B70A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90BC9-704F-4078-9AC1-BCB8428363DF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4BD10-0EFE-4FF5-8571-709E949ACDAF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97258-558C-456A-AFBE-BA850C7A7FB8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90041-2E4E-478B-BFDC-C5DB2A29F9C2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D284C-C0F3-4478-B002-08FD6F7DEC2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664465-4D88-4A8B-AF95-FF36446E50F0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D2FE28-9A9C-4CA7-AA5A-4D8F0FB69A36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43F37-B660-435B-8B8D-58DCDE13447B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B4A8E6-A615-4876-8D29-63854A14371B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03F83-96F3-48E4-8932-2E56CB12CD2C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43E48-14AA-4EDD-8445-AFD33F3F34A6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C76AC3-2447-4910-82F6-8295FE2A2364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30182-8F51-4230-95FA-A096729EAFB0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EB37FE-AE3C-4E34-BB07-57903AA5ADF4}" type="datetime1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58F1C-D796-4BF0-A390-E4EE7A843D6E}" type="slidenum">
              <a:rPr lang="en-US">
                <a:solidFill>
                  <a:prstClr val="white">
                    <a:shade val="50000"/>
                  </a:prstClr>
                </a:solidFill>
              </a:rPr>
              <a:pPr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3072A58-C9E9-406B-921D-E7E933A39BDB}" type="datetime1">
              <a:rPr lang="en-US">
                <a:solidFill>
                  <a:prstClr val="white">
                    <a:shade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11/8/2010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  <a:latin typeface="Times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FFA0760-0D85-49F3-86AC-6DA5CA37F80D}" type="slidenum">
              <a:rPr lang="en-US">
                <a:solidFill>
                  <a:prstClr val="white">
                    <a:shade val="50000"/>
                  </a:prstClr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0"/>
            <a:ext cx="7848600" cy="23622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dirty="0" smtClean="0">
                <a:solidFill>
                  <a:srgbClr val="C00000"/>
                </a:solidFill>
              </a:rPr>
              <a:t>Volcanoes and volcanic ash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r>
              <a:rPr lang="en-US" sz="3600" dirty="0" smtClean="0">
                <a:solidFill>
                  <a:srgbClr val="C00000"/>
                </a:solidFill>
              </a:rPr>
              <a:t>Part 1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33400" y="2438400"/>
            <a:ext cx="8077200" cy="3962400"/>
          </a:xfrm>
        </p:spPr>
        <p:txBody>
          <a:bodyPr/>
          <a:lstStyle/>
          <a:p>
            <a:pPr eaLnBrk="1" hangingPunct="1"/>
            <a:r>
              <a:rPr lang="en-US" dirty="0" smtClean="0"/>
              <a:t>By</a:t>
            </a:r>
          </a:p>
          <a:p>
            <a:pPr eaLnBrk="1" hangingPunct="1"/>
            <a:r>
              <a:rPr lang="en-US" dirty="0" smtClean="0"/>
              <a:t>Jeff Braun (CIRA/</a:t>
            </a:r>
            <a:r>
              <a:rPr lang="en-US" dirty="0" err="1" smtClean="0"/>
              <a:t>SHyMet</a:t>
            </a:r>
            <a:r>
              <a:rPr lang="en-US" dirty="0" smtClean="0"/>
              <a:t>/VISIT) and </a:t>
            </a:r>
          </a:p>
          <a:p>
            <a:pPr eaLnBrk="1" hangingPunct="1"/>
            <a:r>
              <a:rPr lang="en-US" dirty="0" smtClean="0"/>
              <a:t>Jeff Osiensky (ESSD/NWS Alaska Region)</a:t>
            </a:r>
          </a:p>
          <a:p>
            <a:pPr eaLnBrk="1" hangingPunct="1"/>
            <a:r>
              <a:rPr lang="en-US" sz="2000" dirty="0" smtClean="0"/>
              <a:t>Also Contributing:</a:t>
            </a:r>
          </a:p>
          <a:p>
            <a:pPr eaLnBrk="1" hangingPunct="1"/>
            <a:r>
              <a:rPr lang="en-US" sz="2400" dirty="0" smtClean="0"/>
              <a:t>Bernie Connell </a:t>
            </a:r>
            <a:r>
              <a:rPr lang="en-US" sz="1800" dirty="0" smtClean="0"/>
              <a:t>(CIRA/</a:t>
            </a:r>
            <a:r>
              <a:rPr lang="en-US" sz="1800" dirty="0" err="1" smtClean="0"/>
              <a:t>SHyMet</a:t>
            </a:r>
            <a:r>
              <a:rPr lang="en-US" sz="1800" dirty="0" smtClean="0"/>
              <a:t>)</a:t>
            </a:r>
            <a:r>
              <a:rPr lang="en-US" sz="2400" dirty="0" smtClean="0"/>
              <a:t>, Kristine Nelson </a:t>
            </a:r>
            <a:r>
              <a:rPr lang="en-US" sz="1800" dirty="0" smtClean="0"/>
              <a:t>(NWS AR) </a:t>
            </a:r>
            <a:r>
              <a:rPr lang="en-US" sz="2400" dirty="0" smtClean="0"/>
              <a:t>, and Tony Hall </a:t>
            </a:r>
            <a:r>
              <a:rPr lang="en-US" sz="1800" dirty="0" smtClean="0"/>
              <a:t>(NWS AR)</a:t>
            </a:r>
          </a:p>
        </p:txBody>
      </p:sp>
      <p:sp>
        <p:nvSpPr>
          <p:cNvPr id="3076" name="TextBox 4"/>
          <p:cNvSpPr txBox="1">
            <a:spLocks noChangeArrowheads="1"/>
          </p:cNvSpPr>
          <p:nvPr/>
        </p:nvSpPr>
        <p:spPr bwMode="auto">
          <a:xfrm>
            <a:off x="0" y="6688138"/>
            <a:ext cx="5791200" cy="24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>
                <a:solidFill>
                  <a:prstClr val="white"/>
                </a:solidFill>
                <a:latin typeface="Times" pitchFamily="18" charset="0"/>
              </a:rPr>
              <a:t>Photo Courtesy  of Chad Hults, AVO/USGS, August 13, 2008 - Okmok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52578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prstClr val="white"/>
                </a:solidFill>
              </a:rPr>
              <a:t>With Additional Information from:  </a:t>
            </a:r>
          </a:p>
          <a:p>
            <a:pPr algn="ctr"/>
            <a:r>
              <a:rPr lang="en-US" sz="1600" dirty="0">
                <a:solidFill>
                  <a:prstClr val="white"/>
                </a:solidFill>
              </a:rPr>
              <a:t>Scott Bachmeier (CIMSS), Ken Pryor, Don Hillger (and others at NOAA/NESDIS )</a:t>
            </a:r>
          </a:p>
          <a:p>
            <a:pPr algn="ctr"/>
            <a:r>
              <a:rPr lang="en-US" sz="1600" dirty="0">
                <a:solidFill>
                  <a:prstClr val="white"/>
                </a:solidFill>
              </a:rPr>
              <a:t>and </a:t>
            </a:r>
          </a:p>
          <a:p>
            <a:pPr algn="ctr"/>
            <a:r>
              <a:rPr lang="en-US" sz="1600" dirty="0">
                <a:solidFill>
                  <a:prstClr val="white"/>
                </a:solidFill>
              </a:rPr>
              <a:t>Christina Neal (and others at USGS/AVO)</a:t>
            </a:r>
            <a:endParaRPr lang="en-US" sz="1600" dirty="0">
              <a:solidFill>
                <a:prstClr val="white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162</Words>
  <Application>Microsoft Office PowerPoint</Application>
  <PresentationFormat>On-screen Show (4:3)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Apex</vt:lpstr>
      <vt:lpstr>Volcanoes and volcanic ash Part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Volcanoes and volcanic ash Part 1</dc:title>
  <dc:creator>jeff braun</dc:creator>
  <cp:lastModifiedBy>jeff braun</cp:lastModifiedBy>
  <cp:revision>1</cp:revision>
  <dcterms:created xsi:type="dcterms:W3CDTF">2010-11-08T17:23:08Z</dcterms:created>
  <dcterms:modified xsi:type="dcterms:W3CDTF">2010-11-08T17:24:12Z</dcterms:modified>
</cp:coreProperties>
</file>